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29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533A639-2117-4EE5-92B0-DDB7A8221F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4509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46901757-0C21-4A40-9244-6E7C2994D8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7677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4C82DDD-4CE5-4F3E-A4C0-FC8F87098DB9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099420E-A4DC-4723-84EF-9218DA79BC5B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050B10A-4E5E-442B-B639-13F5F4FFD7B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9882249-3CF6-4D3F-ADE8-836DA990367F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507FC1D-D9DD-4C52-8796-69F2BC784AA1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4089861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282EED52-D20D-483D-83FF-AC1D465756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212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4" r:id="rId1"/>
    <p:sldLayoutId id="2147483735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indent="-381000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3100" b="1" dirty="0">
                <a:latin typeface="Arial Narrow" pitchFamily="34" charset="0"/>
                <a:ea typeface="新細明體" pitchFamily="18" charset="-120"/>
              </a:rPr>
              <a:t>H032  </a:t>
            </a:r>
            <a:r>
              <a:rPr lang="zh-TW" altLang="en-US" sz="29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我心</a:t>
            </a:r>
            <a:r>
              <a:rPr lang="zh-TW" altLang="en-US" sz="2800" dirty="0"/>
              <a:t>，</a:t>
            </a:r>
            <a:r>
              <a:rPr lang="zh-TW" altLang="en-US" sz="29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應當來稱頌主</a:t>
            </a:r>
            <a:br>
              <a:rPr lang="zh-TW" altLang="en-US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700" dirty="0">
                <a:latin typeface="Arial Narrow" pitchFamily="34" charset="0"/>
                <a:ea typeface="標楷體" pitchFamily="65" charset="-120"/>
              </a:rPr>
              <a:t>PRAISE, MY SOUL THE KING OF HEAVEN (1/5)</a:t>
            </a: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866560"/>
            <a:ext cx="9144000" cy="3466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lnSpc>
                <a:spcPct val="97000"/>
              </a:lnSpc>
            </a:pPr>
            <a:r>
              <a:rPr lang="zh-TW" altLang="en-US" dirty="0"/>
              <a:t>我心，應當來稱頌主，帶你禮物來獻上：</a:t>
            </a:r>
          </a:p>
          <a:p>
            <a:pPr algn="ctr">
              <a:lnSpc>
                <a:spcPct val="97000"/>
              </a:lnSpc>
            </a:pPr>
            <a:r>
              <a:rPr lang="en-US" altLang="zh-TW" sz="2600" dirty="0">
                <a:cs typeface="Times New Roman" panose="02020603050405020304" pitchFamily="18" charset="0"/>
              </a:rPr>
              <a:t>Praise, my soul, the King of heaven; to His feet thy tribute bring;</a:t>
            </a:r>
          </a:p>
          <a:p>
            <a:pPr algn="ctr">
              <a:lnSpc>
                <a:spcPct val="97000"/>
              </a:lnSpc>
            </a:pPr>
            <a:r>
              <a:rPr lang="zh-TW" altLang="en-US" dirty="0"/>
              <a:t>被醫，被赦，被慰，被贖，有誰如我心歡暢！</a:t>
            </a:r>
          </a:p>
          <a:p>
            <a:pPr algn="ctr">
              <a:lnSpc>
                <a:spcPct val="97000"/>
              </a:lnSpc>
            </a:pPr>
            <a:r>
              <a:rPr lang="en-US" altLang="zh-TW" sz="2600" dirty="0"/>
              <a:t>Ransomed, healed, restored, forgiven,</a:t>
            </a:r>
          </a:p>
          <a:p>
            <a:pPr algn="ctr">
              <a:lnSpc>
                <a:spcPct val="97000"/>
              </a:lnSpc>
            </a:pPr>
            <a:r>
              <a:rPr lang="en-US" altLang="zh-TW" sz="2600" dirty="0"/>
              <a:t>Who like thee His praise should sing?</a:t>
            </a:r>
          </a:p>
          <a:p>
            <a:pPr algn="ctr">
              <a:lnSpc>
                <a:spcPct val="97000"/>
              </a:lnSpc>
            </a:pPr>
            <a:r>
              <a:rPr lang="zh-TW" altLang="en-US" dirty="0"/>
              <a:t>讚美！讚美！讚美！讚美！讚美我神永遠王。</a:t>
            </a:r>
          </a:p>
          <a:p>
            <a:pPr algn="ctr">
              <a:lnSpc>
                <a:spcPct val="97000"/>
              </a:lnSpc>
            </a:pPr>
            <a:r>
              <a:rPr lang="en-US" altLang="zh-TW" sz="2600" dirty="0"/>
              <a:t>Praise Him! Praise Him! Praise Him! Praise Him!</a:t>
            </a:r>
          </a:p>
          <a:p>
            <a:pPr algn="ctr">
              <a:lnSpc>
                <a:spcPct val="97000"/>
              </a:lnSpc>
            </a:pPr>
            <a:r>
              <a:rPr lang="en-US" altLang="zh-TW" sz="2600" dirty="0"/>
              <a:t>Praise the everlasting King!</a:t>
            </a:r>
            <a:endParaRPr lang="en-US" altLang="zh-TW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758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H032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/>
            <a:r>
              <a:rPr lang="zh-TW" altLang="en-US" dirty="0"/>
              <a:t>應當稱頌祂的恩典，列祖受苦祂眷顧；</a:t>
            </a:r>
          </a:p>
          <a:p>
            <a:pPr algn="ctr"/>
            <a:r>
              <a:rPr lang="en-US" altLang="zh-TW" sz="2800" dirty="0"/>
              <a:t>Praise Him for His grace and favor to our fathers in distress;</a:t>
            </a:r>
          </a:p>
          <a:p>
            <a:pPr algn="ctr"/>
            <a:r>
              <a:rPr lang="zh-TW" altLang="en-US" dirty="0"/>
              <a:t>讚美！至今祂並不變，遲於責備快祝福；</a:t>
            </a:r>
          </a:p>
          <a:p>
            <a:pPr algn="ctr"/>
            <a:r>
              <a:rPr lang="en-US" altLang="zh-TW" sz="2800" dirty="0"/>
              <a:t>Praise Him, still the same as ever, </a:t>
            </a:r>
          </a:p>
          <a:p>
            <a:pPr algn="ctr"/>
            <a:r>
              <a:rPr lang="en-US" altLang="zh-TW" sz="2800" dirty="0"/>
              <a:t>Slow to chide, and swift to bless;</a:t>
            </a:r>
          </a:p>
          <a:p>
            <a:pPr algn="ctr"/>
            <a:r>
              <a:rPr lang="zh-TW" altLang="en-US" dirty="0"/>
              <a:t>讚美！讚美！讚美！讚美！祂的慈愛到永古。</a:t>
            </a:r>
          </a:p>
          <a:p>
            <a:pPr algn="ctr"/>
            <a:r>
              <a:rPr lang="en-US" altLang="zh-TW" sz="2800" dirty="0"/>
              <a:t>Praise Him! Praise Him! Praise Him! Praise Him!</a:t>
            </a:r>
          </a:p>
          <a:p>
            <a:pPr algn="ctr"/>
            <a:r>
              <a:rPr lang="en-US" altLang="zh-TW" sz="2800" dirty="0"/>
              <a:t>Glorious in His faithfulness!</a:t>
            </a:r>
          </a:p>
          <a:p>
            <a:pPr algn="ctr" eaLnBrk="1" hangingPunct="1">
              <a:lnSpc>
                <a:spcPct val="120000"/>
              </a:lnSpc>
            </a:pPr>
            <a:endParaRPr lang="en-US" altLang="zh-TW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41672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H032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>
              <a:latin typeface="Arial" charset="0"/>
              <a:ea typeface="新細明體" pitchFamily="18" charset="-120"/>
            </a:endParaRPr>
          </a:p>
          <a:p>
            <a:pPr algn="ctr"/>
            <a:r>
              <a:rPr lang="zh-TW" altLang="en-US" dirty="0"/>
              <a:t>祂像父親憐惜，悅納，我們軟弱祂深知；</a:t>
            </a:r>
          </a:p>
          <a:p>
            <a:pPr algn="ctr"/>
            <a:r>
              <a:rPr lang="en-US" altLang="zh-TW" sz="2800" dirty="0"/>
              <a:t>Father-like He tends and spares us, </a:t>
            </a:r>
          </a:p>
          <a:p>
            <a:pPr algn="ctr"/>
            <a:r>
              <a:rPr lang="en-US" altLang="zh-TW" sz="2800" dirty="0"/>
              <a:t>Well our feeble frame He knows;</a:t>
            </a:r>
          </a:p>
          <a:p>
            <a:pPr algn="ctr"/>
            <a:r>
              <a:rPr lang="zh-TW" altLang="en-US" dirty="0"/>
              <a:t>祂心溫柔，不輕責打，赦免，忍耐並扶持；</a:t>
            </a:r>
          </a:p>
          <a:p>
            <a:pPr algn="ctr"/>
            <a:r>
              <a:rPr lang="en-US" altLang="zh-TW" sz="2800" dirty="0"/>
              <a:t>In His hands He gently bears us, rescues us from all our foes.</a:t>
            </a:r>
          </a:p>
          <a:p>
            <a:pPr algn="ctr"/>
            <a:r>
              <a:rPr lang="zh-TW" altLang="en-US" dirty="0"/>
              <a:t>讚美！讚美！讚美！讚美！祂的慈愛無底止。</a:t>
            </a:r>
          </a:p>
          <a:p>
            <a:pPr algn="ctr"/>
            <a:r>
              <a:rPr lang="en-US" altLang="zh-TW" sz="2800" dirty="0"/>
              <a:t>Praise Him! Praise Him! Praise Him! Praise Him!</a:t>
            </a:r>
          </a:p>
          <a:p>
            <a:pPr algn="ctr"/>
            <a:r>
              <a:rPr lang="en-US" altLang="zh-TW" sz="2800" dirty="0"/>
              <a:t>Widely as His mercy flows!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4598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H032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/>
          </a:p>
          <a:p>
            <a:pPr algn="ctr"/>
            <a:r>
              <a:rPr lang="zh-TW" altLang="en-US" dirty="0"/>
              <a:t>我們弱如野地花草，經風一吹就枯乾；</a:t>
            </a:r>
          </a:p>
          <a:p>
            <a:pPr algn="ctr"/>
            <a:r>
              <a:rPr lang="en-US" altLang="zh-TW" sz="2800" dirty="0">
                <a:cs typeface="Times New Roman" pitchFamily="18" charset="0"/>
              </a:rPr>
              <a:t>We are weak, like flowers failing </a:t>
            </a:r>
          </a:p>
          <a:p>
            <a:pPr algn="ctr"/>
            <a:r>
              <a:rPr lang="en-US" altLang="zh-TW" sz="2800" dirty="0">
                <a:cs typeface="Times New Roman" pitchFamily="18" charset="0"/>
              </a:rPr>
              <a:t>To withstand the wind and rain;</a:t>
            </a:r>
          </a:p>
          <a:p>
            <a:pPr algn="ctr"/>
            <a:r>
              <a:rPr lang="zh-TW" altLang="en-US" dirty="0"/>
              <a:t>我們起來，我們跌倒，神的寶座不改變；</a:t>
            </a:r>
          </a:p>
          <a:p>
            <a:pPr algn="ctr"/>
            <a:r>
              <a:rPr lang="en-US" altLang="zh-TW" sz="2800" dirty="0"/>
              <a:t>All our strength is unavailing but He constant will remain.</a:t>
            </a:r>
          </a:p>
          <a:p>
            <a:pPr algn="ctr"/>
            <a:r>
              <a:rPr lang="zh-TW" altLang="en-US" dirty="0"/>
              <a:t>讚美！讚美！讚美！讚美！祂是存在到永遠。</a:t>
            </a:r>
          </a:p>
          <a:p>
            <a:pPr algn="ctr"/>
            <a:r>
              <a:rPr lang="en-US" altLang="zh-TW" sz="2800" dirty="0"/>
              <a:t>Praise Him! Praise Him! Praise Him! Praise Him!</a:t>
            </a:r>
          </a:p>
          <a:p>
            <a:pPr algn="ctr"/>
            <a:r>
              <a:rPr lang="en-US" altLang="zh-TW" sz="2800" dirty="0"/>
              <a:t>Everlasting is His reign.</a:t>
            </a:r>
          </a:p>
          <a:p>
            <a:pPr eaLnBrk="1" hangingPunct="1"/>
            <a:endParaRPr lang="en-US" altLang="zh-TW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41672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H032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5/5,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/>
          </a:p>
          <a:p>
            <a:pPr algn="ctr"/>
            <a:r>
              <a:rPr lang="zh-TW" altLang="en-US" dirty="0"/>
              <a:t>應當稱頌主耶和華，天使天軍都當來，</a:t>
            </a:r>
          </a:p>
          <a:p>
            <a:pPr algn="ctr"/>
            <a:r>
              <a:rPr lang="en-US" altLang="zh-TW" sz="2800" dirty="0"/>
              <a:t>Angels, help us to adore Him, ye behold Him face to face!</a:t>
            </a:r>
          </a:p>
          <a:p>
            <a:pPr algn="ctr"/>
            <a:r>
              <a:rPr lang="zh-TW" altLang="en-US" dirty="0"/>
              <a:t>受造之物都當拜祂，萬有無一可自外；</a:t>
            </a:r>
          </a:p>
          <a:p>
            <a:pPr algn="ctr"/>
            <a:r>
              <a:rPr lang="en-US" altLang="zh-TW" sz="2800" dirty="0"/>
              <a:t>Sun and moon, bow down before Him! </a:t>
            </a:r>
          </a:p>
          <a:p>
            <a:pPr algn="ctr"/>
            <a:r>
              <a:rPr lang="en-US" altLang="zh-TW" sz="2800" dirty="0"/>
              <a:t>Dwelling all in time and space,</a:t>
            </a:r>
          </a:p>
          <a:p>
            <a:pPr algn="ctr"/>
            <a:r>
              <a:rPr lang="zh-TW" altLang="en-US" dirty="0"/>
              <a:t>讚美！讚美！讚美！讚美！同我讚美神的愛。</a:t>
            </a:r>
          </a:p>
          <a:p>
            <a:pPr algn="ctr"/>
            <a:r>
              <a:rPr lang="en-US" altLang="zh-TW" sz="2800" dirty="0"/>
              <a:t>Praise Him! Praise Him! Praise Him! Praise Him!</a:t>
            </a:r>
          </a:p>
          <a:p>
            <a:pPr algn="ctr"/>
            <a:r>
              <a:rPr lang="en-US" altLang="zh-TW" sz="2800" dirty="0"/>
              <a:t>Praise with us the God of grace!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522</TotalTime>
  <Words>495</Words>
  <Application>Microsoft Office PowerPoint</Application>
  <PresentationFormat>On-screen Show (16:9)</PresentationFormat>
  <Paragraphs>50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H032  我心，應當來稱頌主 PRAISE, MY SOUL THE KING OF HEAVEN (1/5)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H032 我心應當來稱頌主 PRAISE, MY SOUL THE KING OF HEAVEN</dc:title>
  <dc:subject>Hymnary 聖徒詩歌</dc:subject>
  <dc:creator>Henry F. Lyte</dc:creator>
  <cp:lastModifiedBy>Timothy Liang</cp:lastModifiedBy>
  <cp:revision>56</cp:revision>
  <dcterms:created xsi:type="dcterms:W3CDTF">2001-04-19T19:07:54Z</dcterms:created>
  <dcterms:modified xsi:type="dcterms:W3CDTF">2017-07-31T22:47:33Z</dcterms:modified>
</cp:coreProperties>
</file>